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5A1"/>
    <a:srgbClr val="94D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F2D4B-3B17-0D42-9B4F-15A4CADE509E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3A1D1-3964-DA4D-B154-492868189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6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CDC states that “forty-three percent of adults drink less than four cups of water a day. That includes 36 percent who drink one to three cups, and 7 percent who drink none.”</a:t>
            </a:r>
          </a:p>
          <a:p>
            <a:endParaRPr lang="en-US" dirty="0" smtClean="0"/>
          </a:p>
          <a:p>
            <a:r>
              <a:rPr lang="en-US" dirty="0" smtClean="0"/>
              <a:t>Drinking water aids with circulation, rids the body of toxins, and makes us feel generally better.</a:t>
            </a:r>
          </a:p>
          <a:p>
            <a:endParaRPr lang="en-US" dirty="0" smtClean="0"/>
          </a:p>
          <a:p>
            <a:r>
              <a:rPr lang="en-US" dirty="0" smtClean="0"/>
              <a:t>People who frequently exercise need to increase their water consumption to maximize their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3A1D1-3964-DA4D-B154-492868189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6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3A1D1-3964-DA4D-B154-492868189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4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8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8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0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7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7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BE186-0473-4049-93FE-9D5B1A1B219B}" type="datetimeFigureOut">
              <a:rPr lang="en-US" smtClean="0"/>
              <a:t>11/23/14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5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504" y="823028"/>
            <a:ext cx="7772400" cy="1470025"/>
          </a:xfrm>
        </p:spPr>
        <p:txBody>
          <a:bodyPr/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TapWater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504" y="1826806"/>
            <a:ext cx="4846297" cy="80175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rgbClr val="81A5A1"/>
                </a:solidFill>
                <a:latin typeface="Helvetica"/>
                <a:cs typeface="Helvetica"/>
              </a:rPr>
              <a:t>Stay Hydrated San Diego</a:t>
            </a:r>
            <a:endParaRPr lang="en-US" sz="2400" dirty="0">
              <a:solidFill>
                <a:srgbClr val="81A5A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9628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3421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 Here’s The </a:t>
            </a:r>
            <a:r>
              <a:rPr lang="en-US" sz="5400" b="1" dirty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eal</a:t>
            </a:r>
            <a:endParaRPr lang="en-US" sz="54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2" y="2253143"/>
            <a:ext cx="8229600" cy="2452094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 anchorCtr="1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people don’t drink enough water.</a:t>
            </a:r>
          </a:p>
          <a:p>
            <a:endParaRPr lang="en-US" dirty="0"/>
          </a:p>
          <a:p>
            <a:r>
              <a:rPr lang="en-US" dirty="0"/>
              <a:t>Drinking water is healthy!</a:t>
            </a:r>
          </a:p>
          <a:p>
            <a:endParaRPr lang="en-US" dirty="0"/>
          </a:p>
          <a:p>
            <a:r>
              <a:rPr lang="en-US" dirty="0"/>
              <a:t>Water maximizes physical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0579"/>
            <a:ext cx="8229600" cy="1143000"/>
          </a:xfrm>
          <a:noFill/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That’s Where We Come In</a:t>
            </a:r>
            <a:endParaRPr lang="en-US" sz="54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454145"/>
            <a:ext cx="8229600" cy="2452094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 anchor="ctr" anchorCtr="1">
            <a:normAutofit fontScale="92500" lnSpcReduction="20000"/>
          </a:bodyPr>
          <a:lstStyle/>
          <a:p>
            <a:r>
              <a:rPr lang="en-US" dirty="0" smtClean="0"/>
              <a:t>Keep track of your </a:t>
            </a:r>
            <a:r>
              <a:rPr lang="en-US" dirty="0" smtClean="0"/>
              <a:t>drinks</a:t>
            </a:r>
          </a:p>
          <a:p>
            <a:endParaRPr lang="en-US" dirty="0" smtClean="0"/>
          </a:p>
          <a:p>
            <a:r>
              <a:rPr lang="en-US" dirty="0" smtClean="0"/>
              <a:t>Don’t </a:t>
            </a:r>
            <a:r>
              <a:rPr lang="en-US" dirty="0" smtClean="0"/>
              <a:t>forget to stay </a:t>
            </a:r>
            <a:r>
              <a:rPr lang="en-US" dirty="0" smtClean="0"/>
              <a:t>hydrated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Stay connected between all your devices</a:t>
            </a:r>
          </a:p>
        </p:txBody>
      </p:sp>
    </p:spTree>
    <p:extLst>
      <p:ext uri="{BB962C8B-B14F-4D97-AF65-F5344CB8AC3E}">
        <p14:creationId xmlns:p14="http://schemas.microsoft.com/office/powerpoint/2010/main" val="400433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 Control</a:t>
            </a:r>
            <a:endParaRPr lang="en-US" sz="48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47" y="2163263"/>
            <a:ext cx="4323971" cy="3370699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3 categories of drinks</a:t>
            </a:r>
          </a:p>
          <a:p>
            <a:pPr lvl="1"/>
            <a:r>
              <a:rPr lang="en-US" sz="2600" dirty="0" smtClean="0"/>
              <a:t>Drink</a:t>
            </a:r>
          </a:p>
          <a:p>
            <a:pPr lvl="1"/>
            <a:r>
              <a:rPr lang="en-US" sz="2600" dirty="0" smtClean="0"/>
              <a:t>Glass</a:t>
            </a:r>
          </a:p>
          <a:p>
            <a:pPr lvl="1"/>
            <a:r>
              <a:rPr lang="en-US" sz="2600" dirty="0" smtClean="0"/>
              <a:t>Bottle</a:t>
            </a:r>
          </a:p>
          <a:p>
            <a:r>
              <a:rPr lang="en-US" sz="2600" dirty="0" smtClean="0"/>
              <a:t>Keep track of cups per day</a:t>
            </a:r>
          </a:p>
          <a:p>
            <a:r>
              <a:rPr lang="en-US" sz="2600" dirty="0" smtClean="0"/>
              <a:t>Timer since last drink added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35" y="1788143"/>
            <a:ext cx="2318027" cy="4120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4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</a:rPr>
              <a:t>But Wait, There’s More</a:t>
            </a:r>
            <a:endParaRPr lang="en-US" sz="48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1201"/>
            <a:ext cx="4108964" cy="2720187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/>
              <a:t>Review all recorded drinks for user</a:t>
            </a:r>
          </a:p>
          <a:p>
            <a:r>
              <a:rPr lang="en-US" dirty="0" smtClean="0"/>
              <a:t>See when exactly each drink was added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35" y="1788143"/>
            <a:ext cx="2318027" cy="4120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85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</a:rPr>
              <a:t>Nerdy Mumbo Jumbo</a:t>
            </a:r>
            <a:endParaRPr lang="en-US" sz="48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5859" y="2046661"/>
            <a:ext cx="3912282" cy="3401384"/>
          </a:xfrm>
        </p:spPr>
        <p:txBody>
          <a:bodyPr/>
          <a:lstStyle/>
          <a:p>
            <a:r>
              <a:rPr lang="en-US" dirty="0" smtClean="0"/>
              <a:t>Server/Back End</a:t>
            </a:r>
          </a:p>
          <a:p>
            <a:pPr lvl="1"/>
            <a:r>
              <a:rPr lang="en-US" dirty="0" smtClean="0"/>
              <a:t>Ruby on Rails</a:t>
            </a:r>
          </a:p>
          <a:p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Java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32359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1A5A1"/>
                </a:solidFill>
              </a:rPr>
              <a:t>End Credits</a:t>
            </a:r>
            <a:endParaRPr lang="en-US" sz="54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0665"/>
            <a:ext cx="3985925" cy="4525963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Kon-Kon Chao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David Fontana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Jonathon Hooper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Server and Web Portal</a:t>
            </a:r>
          </a:p>
          <a:p>
            <a:r>
              <a:rPr lang="en-US" dirty="0" smtClean="0"/>
              <a:t>Cody Rogers</a:t>
            </a:r>
          </a:p>
          <a:p>
            <a:pPr lvl="1"/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Web Portal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040"/>
          <a:stretch/>
        </p:blipFill>
        <p:spPr>
          <a:xfrm>
            <a:off x="4572001" y="1770096"/>
            <a:ext cx="2071736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3969880"/>
            <a:ext cx="2066544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b="4765"/>
          <a:stretch/>
        </p:blipFill>
        <p:spPr>
          <a:xfrm>
            <a:off x="6767800" y="1772035"/>
            <a:ext cx="2066544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9880"/>
            <a:ext cx="2071736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85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201</Words>
  <Application>Microsoft Macintosh PowerPoint</Application>
  <PresentationFormat>On-screen Show (4:3)</PresentationFormat>
  <Paragraphs>49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TapWater</vt:lpstr>
      <vt:lpstr>So Here’s The Deal</vt:lpstr>
      <vt:lpstr>That’s Where We Come In</vt:lpstr>
      <vt:lpstr>Mission Control</vt:lpstr>
      <vt:lpstr>But Wait, There’s More</vt:lpstr>
      <vt:lpstr>Nerdy Mumbo Jumbo</vt:lpstr>
      <vt:lpstr>End Credits</vt:lpstr>
    </vt:vector>
  </TitlesOfParts>
  <Company>Covalent Logic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TapWater</dc:title>
  <dc:creator>Kon-Kon Chao</dc:creator>
  <cp:lastModifiedBy>Kon-Kon Chao</cp:lastModifiedBy>
  <cp:revision>20</cp:revision>
  <dcterms:created xsi:type="dcterms:W3CDTF">2014-11-22T21:49:47Z</dcterms:created>
  <dcterms:modified xsi:type="dcterms:W3CDTF">2014-11-24T01:55:21Z</dcterms:modified>
</cp:coreProperties>
</file>